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3" r:id="rId6"/>
    <p:sldId id="264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DC3618C-B9F1-BE97-60D1-610A6C15A77D}"/>
              </a:ext>
            </a:extLst>
          </p:cNvPr>
          <p:cNvSpPr/>
          <p:nvPr/>
        </p:nvSpPr>
        <p:spPr>
          <a:xfrm>
            <a:off x="1339913" y="1756373"/>
            <a:ext cx="2734146" cy="3834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EECEA-E4C8-A87B-6A95-827708D877CA}"/>
              </a:ext>
            </a:extLst>
          </p:cNvPr>
          <p:cNvSpPr txBox="1"/>
          <p:nvPr/>
        </p:nvSpPr>
        <p:spPr>
          <a:xfrm>
            <a:off x="1810693" y="3313568"/>
            <a:ext cx="16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붙이기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2024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 err="1"/>
              <a:t>c++</a:t>
            </a:r>
            <a:endParaRPr lang="en-US" altLang="ko-KR" b="1" dirty="0"/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멀티쓰레딩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549244" y="1760897"/>
            <a:ext cx="61156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전반적인 서버의 구조와 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https://youtu.be/WILVtBHlOO4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610369" y="5169159"/>
            <a:ext cx="5239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쓰레드를 깨우고 게임 루프를 시작한다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쓰레드는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쓰레드에서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쓰레드에서 전송하도록 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쓰레드와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쓰레드를 동기화 </a:t>
            </a:r>
            <a:r>
              <a:rPr lang="ko-KR" altLang="en-US" sz="1600" dirty="0"/>
              <a:t>하여 오류가 발생하지 않도록 하였다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508</Words>
  <Application>Microsoft Office PowerPoint</Application>
  <PresentationFormat>와이드스크린</PresentationFormat>
  <Paragraphs>69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김동재(2019182006)</cp:lastModifiedBy>
  <cp:revision>3</cp:revision>
  <dcterms:created xsi:type="dcterms:W3CDTF">2024-08-08T02:51:43Z</dcterms:created>
  <dcterms:modified xsi:type="dcterms:W3CDTF">2024-08-31T14:32:17Z</dcterms:modified>
</cp:coreProperties>
</file>